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9" r:id="rId3"/>
    <p:sldId id="259" r:id="rId4"/>
    <p:sldId id="257" r:id="rId5"/>
    <p:sldId id="275" r:id="rId6"/>
    <p:sldId id="258" r:id="rId7"/>
    <p:sldId id="260" r:id="rId8"/>
    <p:sldId id="276" r:id="rId9"/>
    <p:sldId id="261" r:id="rId10"/>
    <p:sldId id="262" r:id="rId11"/>
    <p:sldId id="280" r:id="rId12"/>
    <p:sldId id="281" r:id="rId13"/>
    <p:sldId id="264" r:id="rId14"/>
    <p:sldId id="270" r:id="rId15"/>
    <p:sldId id="271" r:id="rId16"/>
    <p:sldId id="265" r:id="rId17"/>
    <p:sldId id="263" r:id="rId18"/>
    <p:sldId id="266" r:id="rId19"/>
    <p:sldId id="267" r:id="rId20"/>
    <p:sldId id="268" r:id="rId21"/>
    <p:sldId id="269" r:id="rId22"/>
    <p:sldId id="284" r:id="rId23"/>
    <p:sldId id="282" r:id="rId24"/>
    <p:sldId id="273" r:id="rId25"/>
    <p:sldId id="272" r:id="rId26"/>
    <p:sldId id="277" r:id="rId27"/>
    <p:sldId id="278" r:id="rId28"/>
    <p:sldId id="285" r:id="rId29"/>
    <p:sldId id="286" r:id="rId30"/>
    <p:sldId id="287" r:id="rId31"/>
    <p:sldId id="288" r:id="rId32"/>
    <p:sldId id="283" r:id="rId33"/>
    <p:sldId id="27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8E2DB3-F10A-47B9-9155-A5BFC9E94D8C}"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2914301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8E2DB3-F10A-47B9-9155-A5BFC9E94D8C}"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278730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8E2DB3-F10A-47B9-9155-A5BFC9E94D8C}"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07FD833-D01A-46D2-B3B1-F7A068E8E57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64003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CF8E2DB3-F10A-47B9-9155-A5BFC9E94D8C}"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855117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CF8E2DB3-F10A-47B9-9155-A5BFC9E94D8C}"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07FD833-D01A-46D2-B3B1-F7A068E8E57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90587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CF8E2DB3-F10A-47B9-9155-A5BFC9E94D8C}"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3768110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8E2DB3-F10A-47B9-9155-A5BFC9E94D8C}"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941287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8E2DB3-F10A-47B9-9155-A5BFC9E94D8C}"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3173332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8E2DB3-F10A-47B9-9155-A5BFC9E94D8C}"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174916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8E2DB3-F10A-47B9-9155-A5BFC9E94D8C}" type="datetimeFigureOut">
              <a:rPr lang="en-US" smtClean="0"/>
              <a:t>8/23/2018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3711507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8E2DB3-F10A-47B9-9155-A5BFC9E94D8C}"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560378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8E2DB3-F10A-47B9-9155-A5BFC9E94D8C}" type="datetimeFigureOut">
              <a:rPr lang="en-US" smtClean="0"/>
              <a:t>8/23/2018</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63785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8E2DB3-F10A-47B9-9155-A5BFC9E94D8C}" type="datetimeFigureOut">
              <a:rPr lang="en-US" smtClean="0"/>
              <a:t>8/23/2018</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1046770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E2DB3-F10A-47B9-9155-A5BFC9E94D8C}" type="datetimeFigureOut">
              <a:rPr lang="en-US" smtClean="0"/>
              <a:t>8/23/2018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861566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F8E2DB3-F10A-47B9-9155-A5BFC9E94D8C}"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204856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F8E2DB3-F10A-47B9-9155-A5BFC9E94D8C}" type="datetimeFigureOut">
              <a:rPr lang="en-US" smtClean="0"/>
              <a:t>8/23/2018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07FD833-D01A-46D2-B3B1-F7A068E8E570}" type="slidenum">
              <a:rPr lang="en-US" smtClean="0"/>
              <a:t>‹#›</a:t>
            </a:fld>
            <a:endParaRPr lang="en-US"/>
          </a:p>
        </p:txBody>
      </p:sp>
    </p:spTree>
    <p:extLst>
      <p:ext uri="{BB962C8B-B14F-4D97-AF65-F5344CB8AC3E}">
        <p14:creationId xmlns:p14="http://schemas.microsoft.com/office/powerpoint/2010/main" val="142041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F8E2DB3-F10A-47B9-9155-A5BFC9E94D8C}" type="datetimeFigureOut">
              <a:rPr lang="en-US" smtClean="0"/>
              <a:t>8/23/2018</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07FD833-D01A-46D2-B3B1-F7A068E8E570}" type="slidenum">
              <a:rPr lang="en-US" smtClean="0"/>
              <a:t>‹#›</a:t>
            </a:fld>
            <a:endParaRPr lang="en-US"/>
          </a:p>
        </p:txBody>
      </p:sp>
    </p:spTree>
    <p:extLst>
      <p:ext uri="{BB962C8B-B14F-4D97-AF65-F5344CB8AC3E}">
        <p14:creationId xmlns:p14="http://schemas.microsoft.com/office/powerpoint/2010/main" val="492402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89709"/>
            <a:ext cx="9144000" cy="1429789"/>
          </a:xfrm>
        </p:spPr>
        <p:txBody>
          <a:bodyPr>
            <a:normAutofit/>
          </a:bodyPr>
          <a:lstStyle/>
          <a:p>
            <a:r>
              <a:rPr lang="en-US" dirty="0" smtClean="0"/>
              <a:t>VVV 2018 REUNION</a:t>
            </a:r>
            <a:br>
              <a:rPr lang="en-US" dirty="0" smtClean="0"/>
            </a:br>
            <a:r>
              <a:rPr lang="en-US" sz="3100" dirty="0" smtClean="0"/>
              <a:t>near Madison, Indiana</a:t>
            </a:r>
            <a:endParaRPr lang="en-US" sz="3100"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922" y="2468880"/>
            <a:ext cx="5218081" cy="39102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855" y="2549284"/>
            <a:ext cx="2219803" cy="3726825"/>
          </a:xfrm>
          <a:prstGeom prst="rect">
            <a:avLst/>
          </a:prstGeom>
        </p:spPr>
      </p:pic>
    </p:spTree>
    <p:extLst>
      <p:ext uri="{BB962C8B-B14F-4D97-AF65-F5344CB8AC3E}">
        <p14:creationId xmlns:p14="http://schemas.microsoft.com/office/powerpoint/2010/main" val="2631059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14" y="302547"/>
            <a:ext cx="4543425" cy="34099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565" y="864524"/>
            <a:ext cx="6013304" cy="4502986"/>
          </a:xfrm>
          <a:prstGeom prst="rect">
            <a:avLst/>
          </a:prstGeom>
        </p:spPr>
      </p:pic>
      <p:sp>
        <p:nvSpPr>
          <p:cNvPr id="4" name="TextBox 3"/>
          <p:cNvSpPr txBox="1"/>
          <p:nvPr/>
        </p:nvSpPr>
        <p:spPr>
          <a:xfrm>
            <a:off x="1704110" y="5320145"/>
            <a:ext cx="4784783" cy="523220"/>
          </a:xfrm>
          <a:prstGeom prst="rect">
            <a:avLst/>
          </a:prstGeom>
          <a:noFill/>
        </p:spPr>
        <p:txBody>
          <a:bodyPr wrap="square" rtlCol="0">
            <a:spAutoFit/>
          </a:bodyPr>
          <a:lstStyle/>
          <a:p>
            <a:r>
              <a:rPr lang="en-US" sz="1400" dirty="0" smtClean="0"/>
              <a:t>Mike McNary gave John </a:t>
            </a:r>
            <a:r>
              <a:rPr lang="en-US" sz="1400" dirty="0" err="1" smtClean="0"/>
              <a:t>Vawter’s</a:t>
            </a:r>
            <a:r>
              <a:rPr lang="en-US" sz="1400" dirty="0" smtClean="0"/>
              <a:t> monument </a:t>
            </a:r>
            <a:br>
              <a:rPr lang="en-US" sz="1400" dirty="0" smtClean="0"/>
            </a:br>
            <a:r>
              <a:rPr lang="en-US" sz="1400" dirty="0" smtClean="0"/>
              <a:t>a good scrubbing.</a:t>
            </a:r>
            <a:endParaRPr lang="en-US" sz="1400" dirty="0"/>
          </a:p>
        </p:txBody>
      </p:sp>
    </p:spTree>
    <p:extLst>
      <p:ext uri="{BB962C8B-B14F-4D97-AF65-F5344CB8AC3E}">
        <p14:creationId xmlns:p14="http://schemas.microsoft.com/office/powerpoint/2010/main" val="3591384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05274" y="1281341"/>
            <a:ext cx="4656493" cy="34923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772" y="485192"/>
            <a:ext cx="3589953" cy="4786604"/>
          </a:xfrm>
          <a:prstGeom prst="rect">
            <a:avLst/>
          </a:prstGeom>
        </p:spPr>
      </p:pic>
    </p:spTree>
    <p:extLst>
      <p:ext uri="{BB962C8B-B14F-4D97-AF65-F5344CB8AC3E}">
        <p14:creationId xmlns:p14="http://schemas.microsoft.com/office/powerpoint/2010/main" val="2218729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509" y="130628"/>
            <a:ext cx="5145519" cy="6858000"/>
          </a:xfrm>
          <a:prstGeom prst="rect">
            <a:avLst/>
          </a:prstGeom>
        </p:spPr>
      </p:pic>
      <p:sp>
        <p:nvSpPr>
          <p:cNvPr id="3" name="TextBox 2"/>
          <p:cNvSpPr txBox="1"/>
          <p:nvPr/>
        </p:nvSpPr>
        <p:spPr>
          <a:xfrm>
            <a:off x="8220269" y="1502229"/>
            <a:ext cx="3368351" cy="3139321"/>
          </a:xfrm>
          <a:prstGeom prst="rect">
            <a:avLst/>
          </a:prstGeom>
          <a:noFill/>
        </p:spPr>
        <p:txBody>
          <a:bodyPr wrap="square" rtlCol="0">
            <a:spAutoFit/>
          </a:bodyPr>
          <a:lstStyle/>
          <a:p>
            <a:r>
              <a:rPr lang="en-US" dirty="0" smtClean="0"/>
              <a:t>Many of the old stones are so hard to read.</a:t>
            </a:r>
          </a:p>
          <a:p>
            <a:endParaRPr lang="en-US" dirty="0" smtClean="0"/>
          </a:p>
          <a:p>
            <a:r>
              <a:rPr lang="en-US" dirty="0" smtClean="0"/>
              <a:t>Eveline Adams married James Branham.  He was the son of John Branham and Frances Vawter.</a:t>
            </a:r>
          </a:p>
          <a:p>
            <a:endParaRPr lang="en-US" dirty="0"/>
          </a:p>
          <a:p>
            <a:r>
              <a:rPr lang="en-US" dirty="0"/>
              <a:t>Eveline – 1825 – 1867</a:t>
            </a:r>
          </a:p>
          <a:p>
            <a:r>
              <a:rPr lang="en-US" dirty="0"/>
              <a:t>James – 1816 - 1872</a:t>
            </a:r>
          </a:p>
          <a:p>
            <a:endParaRPr lang="en-US" dirty="0" smtClean="0"/>
          </a:p>
        </p:txBody>
      </p:sp>
    </p:spTree>
    <p:extLst>
      <p:ext uri="{BB962C8B-B14F-4D97-AF65-F5344CB8AC3E}">
        <p14:creationId xmlns:p14="http://schemas.microsoft.com/office/powerpoint/2010/main" val="1074601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251" y="457481"/>
            <a:ext cx="6722695" cy="5045544"/>
          </a:xfrm>
          <a:prstGeom prst="rect">
            <a:avLst/>
          </a:prstGeom>
        </p:spPr>
      </p:pic>
      <p:sp>
        <p:nvSpPr>
          <p:cNvPr id="4" name="TextBox 3"/>
          <p:cNvSpPr txBox="1"/>
          <p:nvPr/>
        </p:nvSpPr>
        <p:spPr>
          <a:xfrm>
            <a:off x="3823855" y="5602778"/>
            <a:ext cx="4663440" cy="923330"/>
          </a:xfrm>
          <a:prstGeom prst="rect">
            <a:avLst/>
          </a:prstGeom>
          <a:noFill/>
        </p:spPr>
        <p:txBody>
          <a:bodyPr wrap="square" rtlCol="0">
            <a:spAutoFit/>
          </a:bodyPr>
          <a:lstStyle/>
          <a:p>
            <a:r>
              <a:rPr lang="en-US" dirty="0" smtClean="0"/>
              <a:t>Lunch was provided by the nice folks at the Jennings County Historical Society.  And Mayor Don welcomed us.</a:t>
            </a:r>
            <a:endParaRPr lang="en-US" dirty="0"/>
          </a:p>
        </p:txBody>
      </p:sp>
    </p:spTree>
    <p:extLst>
      <p:ext uri="{BB962C8B-B14F-4D97-AF65-F5344CB8AC3E}">
        <p14:creationId xmlns:p14="http://schemas.microsoft.com/office/powerpoint/2010/main" val="2139042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087" y="1840401"/>
            <a:ext cx="4543425" cy="3409950"/>
          </a:xfrm>
          <a:prstGeom prst="rect">
            <a:avLst/>
          </a:prstGeom>
        </p:spPr>
      </p:pic>
      <p:sp>
        <p:nvSpPr>
          <p:cNvPr id="3" name="TextBox 2"/>
          <p:cNvSpPr txBox="1"/>
          <p:nvPr/>
        </p:nvSpPr>
        <p:spPr>
          <a:xfrm>
            <a:off x="1413163" y="947651"/>
            <a:ext cx="9393383" cy="523220"/>
          </a:xfrm>
          <a:prstGeom prst="rect">
            <a:avLst/>
          </a:prstGeom>
          <a:noFill/>
        </p:spPr>
        <p:txBody>
          <a:bodyPr wrap="square" rtlCol="0">
            <a:spAutoFit/>
          </a:bodyPr>
          <a:lstStyle/>
          <a:p>
            <a:r>
              <a:rPr lang="en-US" sz="1400" dirty="0" smtClean="0"/>
              <a:t>The Jennings County Historical Society has a house full of tons of memorabilia.</a:t>
            </a:r>
          </a:p>
          <a:p>
            <a:r>
              <a:rPr lang="en-US" sz="1400" dirty="0" smtClean="0"/>
              <a:t> Here Shirley Beasley is looking over some of the items.       The table has over 70 different types of wood.</a:t>
            </a: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608" y="1790265"/>
            <a:ext cx="4421938" cy="3318771"/>
          </a:xfrm>
          <a:prstGeom prst="rect">
            <a:avLst/>
          </a:prstGeom>
        </p:spPr>
      </p:pic>
    </p:spTree>
    <p:extLst>
      <p:ext uri="{BB962C8B-B14F-4D97-AF65-F5344CB8AC3E}">
        <p14:creationId xmlns:p14="http://schemas.microsoft.com/office/powerpoint/2010/main" val="363120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57" y="1034067"/>
            <a:ext cx="5245593" cy="39369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142" y="1034067"/>
            <a:ext cx="4332838" cy="3936944"/>
          </a:xfrm>
          <a:prstGeom prst="rect">
            <a:avLst/>
          </a:prstGeom>
        </p:spPr>
      </p:pic>
      <p:sp>
        <p:nvSpPr>
          <p:cNvPr id="4" name="TextBox 3"/>
          <p:cNvSpPr txBox="1"/>
          <p:nvPr/>
        </p:nvSpPr>
        <p:spPr>
          <a:xfrm>
            <a:off x="1471354" y="4896196"/>
            <a:ext cx="4206240" cy="584775"/>
          </a:xfrm>
          <a:prstGeom prst="rect">
            <a:avLst/>
          </a:prstGeom>
          <a:noFill/>
        </p:spPr>
        <p:txBody>
          <a:bodyPr wrap="square" rtlCol="0">
            <a:spAutoFit/>
          </a:bodyPr>
          <a:lstStyle/>
          <a:p>
            <a:endParaRPr lang="en-US" sz="1600" dirty="0" smtClean="0"/>
          </a:p>
          <a:p>
            <a:r>
              <a:rPr lang="en-US" sz="1600" dirty="0" smtClean="0"/>
              <a:t>After lunch, a walking tour of downtown.</a:t>
            </a:r>
            <a:endParaRPr lang="en-US" sz="1600" dirty="0"/>
          </a:p>
        </p:txBody>
      </p:sp>
      <p:sp>
        <p:nvSpPr>
          <p:cNvPr id="5" name="TextBox 4"/>
          <p:cNvSpPr txBox="1"/>
          <p:nvPr/>
        </p:nvSpPr>
        <p:spPr>
          <a:xfrm>
            <a:off x="6741622" y="4804756"/>
            <a:ext cx="3599411" cy="830997"/>
          </a:xfrm>
          <a:prstGeom prst="rect">
            <a:avLst/>
          </a:prstGeom>
          <a:noFill/>
        </p:spPr>
        <p:txBody>
          <a:bodyPr wrap="square" rtlCol="0">
            <a:spAutoFit/>
          </a:bodyPr>
          <a:lstStyle/>
          <a:p>
            <a:endParaRPr lang="en-US" sz="1600" dirty="0" smtClean="0"/>
          </a:p>
          <a:p>
            <a:r>
              <a:rPr lang="en-US" sz="1600" dirty="0" smtClean="0"/>
              <a:t>Tom Taylor (right) also helped with the reunion.  He is Bonita’s brother.</a:t>
            </a:r>
            <a:endParaRPr lang="en-US" sz="1600" dirty="0"/>
          </a:p>
        </p:txBody>
      </p:sp>
    </p:spTree>
    <p:extLst>
      <p:ext uri="{BB962C8B-B14F-4D97-AF65-F5344CB8AC3E}">
        <p14:creationId xmlns:p14="http://schemas.microsoft.com/office/powerpoint/2010/main" val="940962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342" y="1038883"/>
            <a:ext cx="5946013" cy="4462626"/>
          </a:xfrm>
          <a:prstGeom prst="rect">
            <a:avLst/>
          </a:prstGeom>
        </p:spPr>
      </p:pic>
      <p:sp>
        <p:nvSpPr>
          <p:cNvPr id="6" name="TextBox 5"/>
          <p:cNvSpPr txBox="1"/>
          <p:nvPr/>
        </p:nvSpPr>
        <p:spPr>
          <a:xfrm>
            <a:off x="3358341" y="257696"/>
            <a:ext cx="6168043" cy="646331"/>
          </a:xfrm>
          <a:prstGeom prst="rect">
            <a:avLst/>
          </a:prstGeom>
          <a:noFill/>
        </p:spPr>
        <p:txBody>
          <a:bodyPr wrap="square" rtlCol="0">
            <a:spAutoFit/>
          </a:bodyPr>
          <a:lstStyle/>
          <a:p>
            <a:r>
              <a:rPr lang="en-US" dirty="0" smtClean="0"/>
              <a:t>And then on to the Vawter-Summerfield cemetery.</a:t>
            </a:r>
          </a:p>
          <a:p>
            <a:r>
              <a:rPr lang="en-US" dirty="0" smtClean="0"/>
              <a:t>The resting place of Philemon and Anna Vawter.</a:t>
            </a:r>
            <a:endParaRPr lang="en-US" dirty="0"/>
          </a:p>
        </p:txBody>
      </p:sp>
      <p:sp>
        <p:nvSpPr>
          <p:cNvPr id="7" name="TextBox 6"/>
          <p:cNvSpPr txBox="1"/>
          <p:nvPr/>
        </p:nvSpPr>
        <p:spPr>
          <a:xfrm>
            <a:off x="3648635" y="5652655"/>
            <a:ext cx="5809129" cy="646331"/>
          </a:xfrm>
          <a:prstGeom prst="rect">
            <a:avLst/>
          </a:prstGeom>
          <a:noFill/>
        </p:spPr>
        <p:txBody>
          <a:bodyPr wrap="square" rtlCol="0">
            <a:spAutoFit/>
          </a:bodyPr>
          <a:lstStyle/>
          <a:p>
            <a:r>
              <a:rPr lang="en-US" sz="1200" b="1" dirty="0" smtClean="0"/>
              <a:t>Many other people buried in this cemetery have Vawter connections.  </a:t>
            </a:r>
          </a:p>
          <a:p>
            <a:r>
              <a:rPr lang="en-US" sz="1200" b="1" dirty="0" smtClean="0"/>
              <a:t>Clarkson, Glover, </a:t>
            </a:r>
            <a:r>
              <a:rPr lang="en-US" sz="1200" b="1" dirty="0" err="1" smtClean="0"/>
              <a:t>Feagler</a:t>
            </a:r>
            <a:r>
              <a:rPr lang="en-US" sz="1200" b="1" dirty="0" smtClean="0"/>
              <a:t>, King, Burns, Stott, </a:t>
            </a:r>
            <a:r>
              <a:rPr lang="en-US" sz="1200" b="1" dirty="0" err="1" smtClean="0"/>
              <a:t>Grinstead</a:t>
            </a:r>
            <a:r>
              <a:rPr lang="en-US" sz="1200" b="1" dirty="0" smtClean="0"/>
              <a:t>, and  </a:t>
            </a:r>
            <a:r>
              <a:rPr lang="en-US" sz="1200" b="1" dirty="0" err="1" smtClean="0"/>
              <a:t>Holsclaw</a:t>
            </a:r>
            <a:r>
              <a:rPr lang="en-US" sz="1200" b="1" dirty="0" smtClean="0"/>
              <a:t>, to name a few</a:t>
            </a:r>
            <a:r>
              <a:rPr lang="en-US" sz="1200" dirty="0" smtClean="0"/>
              <a:t>.</a:t>
            </a:r>
            <a:endParaRPr lang="en-US" sz="1200" dirty="0"/>
          </a:p>
        </p:txBody>
      </p:sp>
    </p:spTree>
    <p:extLst>
      <p:ext uri="{BB962C8B-B14F-4D97-AF65-F5344CB8AC3E}">
        <p14:creationId xmlns:p14="http://schemas.microsoft.com/office/powerpoint/2010/main" val="1911365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8781" y="648099"/>
            <a:ext cx="4134615" cy="309901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862" y="665096"/>
            <a:ext cx="4106487" cy="30820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502" y="4029473"/>
            <a:ext cx="3222184" cy="2412891"/>
          </a:xfrm>
          <a:prstGeom prst="rect">
            <a:avLst/>
          </a:prstGeom>
        </p:spPr>
      </p:pic>
      <p:sp>
        <p:nvSpPr>
          <p:cNvPr id="5" name="TextBox 4"/>
          <p:cNvSpPr txBox="1"/>
          <p:nvPr/>
        </p:nvSpPr>
        <p:spPr>
          <a:xfrm>
            <a:off x="6375862" y="4189615"/>
            <a:ext cx="3266902" cy="1200329"/>
          </a:xfrm>
          <a:prstGeom prst="rect">
            <a:avLst/>
          </a:prstGeom>
          <a:noFill/>
        </p:spPr>
        <p:txBody>
          <a:bodyPr wrap="square" rtlCol="0">
            <a:spAutoFit/>
          </a:bodyPr>
          <a:lstStyle/>
          <a:p>
            <a:r>
              <a:rPr lang="en-US" dirty="0" smtClean="0"/>
              <a:t>Such a beautiful cemetery, off the beaten trail, for sure.  Our visit was cut a little short because of rain.</a:t>
            </a:r>
            <a:endParaRPr lang="en-US" dirty="0"/>
          </a:p>
        </p:txBody>
      </p:sp>
    </p:spTree>
    <p:extLst>
      <p:ext uri="{BB962C8B-B14F-4D97-AF65-F5344CB8AC3E}">
        <p14:creationId xmlns:p14="http://schemas.microsoft.com/office/powerpoint/2010/main" val="3480025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152" y="1192011"/>
            <a:ext cx="4230180" cy="3174852"/>
          </a:xfrm>
          <a:prstGeom prst="rect">
            <a:avLst/>
          </a:prstGeom>
        </p:spPr>
      </p:pic>
      <p:sp>
        <p:nvSpPr>
          <p:cNvPr id="5" name="TextBox 4"/>
          <p:cNvSpPr txBox="1"/>
          <p:nvPr/>
        </p:nvSpPr>
        <p:spPr>
          <a:xfrm>
            <a:off x="2036619" y="4821382"/>
            <a:ext cx="5137266" cy="923330"/>
          </a:xfrm>
          <a:prstGeom prst="rect">
            <a:avLst/>
          </a:prstGeom>
          <a:noFill/>
        </p:spPr>
        <p:txBody>
          <a:bodyPr wrap="square" rtlCol="0">
            <a:spAutoFit/>
          </a:bodyPr>
          <a:lstStyle/>
          <a:p>
            <a:r>
              <a:rPr lang="en-US" dirty="0" smtClean="0"/>
              <a:t>After the buffet meal in the Overlook Room, Fred Wicker and Ellen Wicker Cummings conducted the memorial service.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574675" y="1642453"/>
            <a:ext cx="5340926" cy="3560617"/>
          </a:xfrm>
          <a:prstGeom prst="rect">
            <a:avLst/>
          </a:prstGeom>
        </p:spPr>
      </p:pic>
    </p:spTree>
    <p:extLst>
      <p:ext uri="{BB962C8B-B14F-4D97-AF65-F5344CB8AC3E}">
        <p14:creationId xmlns:p14="http://schemas.microsoft.com/office/powerpoint/2010/main" val="2188900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12" y="191263"/>
            <a:ext cx="2061557" cy="3649969"/>
          </a:xfrm>
          <a:prstGeom prst="rect">
            <a:avLst/>
          </a:prstGeom>
        </p:spPr>
      </p:pic>
      <p:sp>
        <p:nvSpPr>
          <p:cNvPr id="6" name="TextBox 5"/>
          <p:cNvSpPr txBox="1"/>
          <p:nvPr/>
        </p:nvSpPr>
        <p:spPr>
          <a:xfrm>
            <a:off x="465513" y="3965171"/>
            <a:ext cx="2793076" cy="646331"/>
          </a:xfrm>
          <a:prstGeom prst="rect">
            <a:avLst/>
          </a:prstGeom>
          <a:noFill/>
        </p:spPr>
        <p:txBody>
          <a:bodyPr wrap="square" rtlCol="0">
            <a:spAutoFit/>
          </a:bodyPr>
          <a:lstStyle/>
          <a:p>
            <a:r>
              <a:rPr lang="en-US" sz="1200" dirty="0" smtClean="0"/>
              <a:t>Sarah </a:t>
            </a:r>
            <a:r>
              <a:rPr lang="en-US" sz="1200" dirty="0" err="1" smtClean="0"/>
              <a:t>Aue</a:t>
            </a:r>
            <a:r>
              <a:rPr lang="en-US" sz="1200" dirty="0" smtClean="0"/>
              <a:t> </a:t>
            </a:r>
            <a:r>
              <a:rPr lang="en-US" sz="1200" dirty="0" err="1" smtClean="0"/>
              <a:t>Palodichuk</a:t>
            </a:r>
            <a:r>
              <a:rPr lang="en-US" sz="1200" dirty="0" smtClean="0"/>
              <a:t> and some of the children entertained us with their singing.</a:t>
            </a:r>
          </a:p>
          <a:p>
            <a:r>
              <a:rPr lang="en-US" sz="1200" dirty="0" smtClean="0"/>
              <a:t>Amazing job Sarah.</a:t>
            </a:r>
            <a:endParaRPr lang="en-US" sz="12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2409" y="681644"/>
            <a:ext cx="8204662" cy="5469774"/>
          </a:xfrm>
          <a:prstGeom prst="rect">
            <a:avLst/>
          </a:prstGeom>
        </p:spPr>
      </p:pic>
    </p:spTree>
    <p:extLst>
      <p:ext uri="{BB962C8B-B14F-4D97-AF65-F5344CB8AC3E}">
        <p14:creationId xmlns:p14="http://schemas.microsoft.com/office/powerpoint/2010/main" val="3752360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436637" y="1440025"/>
            <a:ext cx="6176865" cy="4117910"/>
          </a:xfrm>
          <a:prstGeom prst="rect">
            <a:avLst/>
          </a:prstGeom>
        </p:spPr>
      </p:pic>
      <p:sp>
        <p:nvSpPr>
          <p:cNvPr id="3" name="TextBox 2"/>
          <p:cNvSpPr txBox="1"/>
          <p:nvPr/>
        </p:nvSpPr>
        <p:spPr>
          <a:xfrm>
            <a:off x="2743200" y="1520890"/>
            <a:ext cx="3303037" cy="3139321"/>
          </a:xfrm>
          <a:prstGeom prst="rect">
            <a:avLst/>
          </a:prstGeom>
          <a:noFill/>
        </p:spPr>
        <p:txBody>
          <a:bodyPr wrap="square" rtlCol="0">
            <a:spAutoFit/>
          </a:bodyPr>
          <a:lstStyle/>
          <a:p>
            <a:r>
              <a:rPr lang="en-US" dirty="0" smtClean="0"/>
              <a:t>Bonita Welch, the </a:t>
            </a:r>
            <a:r>
              <a:rPr lang="en-US" dirty="0" err="1" smtClean="0"/>
              <a:t>hostest</a:t>
            </a:r>
            <a:r>
              <a:rPr lang="en-US" dirty="0" smtClean="0"/>
              <a:t/>
            </a:r>
            <a:br>
              <a:rPr lang="en-US" dirty="0" smtClean="0"/>
            </a:br>
            <a:r>
              <a:rPr lang="en-US" dirty="0" smtClean="0"/>
              <a:t>with the </a:t>
            </a:r>
            <a:r>
              <a:rPr lang="en-US" dirty="0" err="1" smtClean="0"/>
              <a:t>mostest</a:t>
            </a:r>
            <a:r>
              <a:rPr lang="en-US" dirty="0" smtClean="0"/>
              <a:t>!!</a:t>
            </a:r>
          </a:p>
          <a:p>
            <a:r>
              <a:rPr lang="en-US" dirty="0" smtClean="0"/>
              <a:t>Bonita had everything planned, including meals, trips to cemeteries and </a:t>
            </a:r>
            <a:br>
              <a:rPr lang="en-US" dirty="0" smtClean="0"/>
            </a:br>
            <a:r>
              <a:rPr lang="en-US" dirty="0" smtClean="0"/>
              <a:t>handouts telling about our</a:t>
            </a:r>
            <a:br>
              <a:rPr lang="en-US" dirty="0" smtClean="0"/>
            </a:br>
            <a:r>
              <a:rPr lang="en-US" dirty="0" smtClean="0"/>
              <a:t>ancestors. Thanks for everything from your grateful cousins.</a:t>
            </a:r>
          </a:p>
          <a:p>
            <a:r>
              <a:rPr lang="en-US" dirty="0" smtClean="0"/>
              <a:t>(Well, Darren and Tom helped also !)</a:t>
            </a:r>
            <a:endParaRPr lang="en-US" dirty="0"/>
          </a:p>
        </p:txBody>
      </p:sp>
    </p:spTree>
    <p:extLst>
      <p:ext uri="{BB962C8B-B14F-4D97-AF65-F5344CB8AC3E}">
        <p14:creationId xmlns:p14="http://schemas.microsoft.com/office/powerpoint/2010/main" val="331518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786" y="839758"/>
            <a:ext cx="4095750" cy="3067050"/>
          </a:xfrm>
          <a:prstGeom prst="rect">
            <a:avLst/>
          </a:prstGeom>
        </p:spPr>
      </p:pic>
      <p:sp>
        <p:nvSpPr>
          <p:cNvPr id="3" name="TextBox 2"/>
          <p:cNvSpPr txBox="1"/>
          <p:nvPr/>
        </p:nvSpPr>
        <p:spPr>
          <a:xfrm>
            <a:off x="822786" y="4846320"/>
            <a:ext cx="5195459" cy="1200329"/>
          </a:xfrm>
          <a:prstGeom prst="rect">
            <a:avLst/>
          </a:prstGeom>
          <a:noFill/>
        </p:spPr>
        <p:txBody>
          <a:bodyPr wrap="square" rtlCol="0">
            <a:spAutoFit/>
          </a:bodyPr>
          <a:lstStyle/>
          <a:p>
            <a:r>
              <a:rPr lang="en-US" dirty="0" smtClean="0"/>
              <a:t>And of course, the door prizes and the auction.</a:t>
            </a:r>
          </a:p>
          <a:p>
            <a:r>
              <a:rPr lang="en-US" dirty="0" smtClean="0"/>
              <a:t>Proceeds from the auction go to the </a:t>
            </a:r>
            <a:r>
              <a:rPr lang="en-US" dirty="0" err="1" smtClean="0"/>
              <a:t>Vauter</a:t>
            </a:r>
            <a:r>
              <a:rPr lang="en-US" dirty="0" smtClean="0"/>
              <a:t> Church.</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6340" y="1713452"/>
            <a:ext cx="2478817" cy="33344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2961" y="1922106"/>
            <a:ext cx="3332254" cy="4488024"/>
          </a:xfrm>
          <a:prstGeom prst="rect">
            <a:avLst/>
          </a:prstGeom>
        </p:spPr>
      </p:pic>
    </p:spTree>
    <p:extLst>
      <p:ext uri="{BB962C8B-B14F-4D97-AF65-F5344CB8AC3E}">
        <p14:creationId xmlns:p14="http://schemas.microsoft.com/office/powerpoint/2010/main" val="382676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887" y="1404851"/>
            <a:ext cx="5522487" cy="4144759"/>
          </a:xfrm>
          <a:prstGeom prst="rect">
            <a:avLst/>
          </a:prstGeom>
        </p:spPr>
      </p:pic>
      <p:sp>
        <p:nvSpPr>
          <p:cNvPr id="4" name="TextBox 3"/>
          <p:cNvSpPr txBox="1"/>
          <p:nvPr/>
        </p:nvSpPr>
        <p:spPr>
          <a:xfrm>
            <a:off x="4023359" y="656705"/>
            <a:ext cx="3990110" cy="369332"/>
          </a:xfrm>
          <a:prstGeom prst="rect">
            <a:avLst/>
          </a:prstGeom>
          <a:noFill/>
        </p:spPr>
        <p:txBody>
          <a:bodyPr wrap="square" rtlCol="0">
            <a:spAutoFit/>
          </a:bodyPr>
          <a:lstStyle/>
          <a:p>
            <a:r>
              <a:rPr lang="en-US" dirty="0" smtClean="0"/>
              <a:t>Roll call of states – Indiana won. </a:t>
            </a:r>
            <a:endParaRPr lang="en-US" dirty="0"/>
          </a:p>
        </p:txBody>
      </p:sp>
      <p:sp>
        <p:nvSpPr>
          <p:cNvPr id="5" name="TextBox 4"/>
          <p:cNvSpPr txBox="1"/>
          <p:nvPr/>
        </p:nvSpPr>
        <p:spPr>
          <a:xfrm>
            <a:off x="4655126" y="5677593"/>
            <a:ext cx="2909455" cy="369332"/>
          </a:xfrm>
          <a:prstGeom prst="rect">
            <a:avLst/>
          </a:prstGeom>
          <a:noFill/>
        </p:spPr>
        <p:txBody>
          <a:bodyPr wrap="square" rtlCol="0">
            <a:spAutoFit/>
          </a:bodyPr>
          <a:lstStyle/>
          <a:p>
            <a:r>
              <a:rPr lang="en-US" sz="1400" dirty="0" smtClean="0"/>
              <a:t>Frederick </a:t>
            </a:r>
            <a:r>
              <a:rPr lang="en-US" sz="1400" dirty="0" smtClean="0"/>
              <a:t>represents</a:t>
            </a:r>
            <a:r>
              <a:rPr lang="en-US" sz="1400" dirty="0" smtClean="0"/>
              <a:t> </a:t>
            </a:r>
            <a:r>
              <a:rPr lang="en-US" sz="1400" dirty="0" smtClean="0"/>
              <a:t>Texas now</a:t>
            </a:r>
            <a:r>
              <a:rPr lang="en-US" dirty="0" smtClean="0"/>
              <a:t>.</a:t>
            </a:r>
            <a:endParaRPr lang="en-US" dirty="0"/>
          </a:p>
        </p:txBody>
      </p:sp>
    </p:spTree>
    <p:extLst>
      <p:ext uri="{BB962C8B-B14F-4D97-AF65-F5344CB8AC3E}">
        <p14:creationId xmlns:p14="http://schemas.microsoft.com/office/powerpoint/2010/main" val="2475308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823" y="2352502"/>
            <a:ext cx="11579060" cy="3987050"/>
          </a:xfrm>
          <a:prstGeom prst="rect">
            <a:avLst/>
          </a:prstGeom>
        </p:spPr>
      </p:pic>
      <p:sp>
        <p:nvSpPr>
          <p:cNvPr id="3" name="TextBox 2"/>
          <p:cNvSpPr txBox="1"/>
          <p:nvPr/>
        </p:nvSpPr>
        <p:spPr>
          <a:xfrm>
            <a:off x="2244436" y="1105593"/>
            <a:ext cx="8761615" cy="646331"/>
          </a:xfrm>
          <a:prstGeom prst="rect">
            <a:avLst/>
          </a:prstGeom>
          <a:noFill/>
        </p:spPr>
        <p:txBody>
          <a:bodyPr wrap="square" rtlCol="0">
            <a:spAutoFit/>
          </a:bodyPr>
          <a:lstStyle/>
          <a:p>
            <a:r>
              <a:rPr lang="en-US" dirty="0" smtClean="0"/>
              <a:t>The Overlook room was reserved for the VVV reunion and was a great place for our meetings, meals and all our keepsakes from years past.</a:t>
            </a:r>
            <a:endParaRPr lang="en-US" dirty="0"/>
          </a:p>
        </p:txBody>
      </p:sp>
    </p:spTree>
    <p:extLst>
      <p:ext uri="{BB962C8B-B14F-4D97-AF65-F5344CB8AC3E}">
        <p14:creationId xmlns:p14="http://schemas.microsoft.com/office/powerpoint/2010/main" val="780419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210" y="1239028"/>
            <a:ext cx="3354978" cy="25183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996" y="1239029"/>
            <a:ext cx="3425449" cy="2571222"/>
          </a:xfrm>
          <a:prstGeom prst="rect">
            <a:avLst/>
          </a:prstGeom>
        </p:spPr>
      </p:pic>
      <p:sp>
        <p:nvSpPr>
          <p:cNvPr id="4" name="TextBox 3"/>
          <p:cNvSpPr txBox="1"/>
          <p:nvPr/>
        </p:nvSpPr>
        <p:spPr>
          <a:xfrm>
            <a:off x="2352502" y="407325"/>
            <a:ext cx="7556269" cy="646331"/>
          </a:xfrm>
          <a:prstGeom prst="rect">
            <a:avLst/>
          </a:prstGeom>
          <a:noFill/>
        </p:spPr>
        <p:txBody>
          <a:bodyPr wrap="square" rtlCol="0">
            <a:spAutoFit/>
          </a:bodyPr>
          <a:lstStyle/>
          <a:p>
            <a:r>
              <a:rPr lang="en-US" dirty="0" smtClean="0"/>
              <a:t>The walkway to the Overlook Room held tables and games.</a:t>
            </a:r>
          </a:p>
          <a:p>
            <a:r>
              <a:rPr lang="en-US" dirty="0" smtClean="0"/>
              <a:t>And the glass outer wall had a beautiful view.</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159" y="4159363"/>
            <a:ext cx="3525983" cy="264641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123" y="4100397"/>
            <a:ext cx="3520612" cy="2636365"/>
          </a:xfrm>
          <a:prstGeom prst="rect">
            <a:avLst/>
          </a:prstGeom>
        </p:spPr>
      </p:pic>
    </p:spTree>
    <p:extLst>
      <p:ext uri="{BB962C8B-B14F-4D97-AF65-F5344CB8AC3E}">
        <p14:creationId xmlns:p14="http://schemas.microsoft.com/office/powerpoint/2010/main" val="368360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08" y="2327563"/>
            <a:ext cx="4971892" cy="37315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105" y="2327564"/>
            <a:ext cx="4971503" cy="3731525"/>
          </a:xfrm>
          <a:prstGeom prst="rect">
            <a:avLst/>
          </a:prstGeom>
        </p:spPr>
      </p:pic>
      <p:sp>
        <p:nvSpPr>
          <p:cNvPr id="6" name="TextBox 5"/>
          <p:cNvSpPr txBox="1"/>
          <p:nvPr/>
        </p:nvSpPr>
        <p:spPr>
          <a:xfrm>
            <a:off x="1886989" y="1471353"/>
            <a:ext cx="7714211" cy="307777"/>
          </a:xfrm>
          <a:prstGeom prst="rect">
            <a:avLst/>
          </a:prstGeom>
          <a:noFill/>
        </p:spPr>
        <p:txBody>
          <a:bodyPr wrap="square" rtlCol="0">
            <a:spAutoFit/>
          </a:bodyPr>
          <a:lstStyle/>
          <a:p>
            <a:r>
              <a:rPr lang="en-US" sz="1400" b="1" dirty="0" smtClean="0"/>
              <a:t>The view from the back of the Inn…..that’s the Ohio River and Kentucky.</a:t>
            </a:r>
            <a:endParaRPr lang="en-US" sz="1400" b="1" dirty="0"/>
          </a:p>
        </p:txBody>
      </p:sp>
    </p:spTree>
    <p:extLst>
      <p:ext uri="{BB962C8B-B14F-4D97-AF65-F5344CB8AC3E}">
        <p14:creationId xmlns:p14="http://schemas.microsoft.com/office/powerpoint/2010/main" val="1506401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109" y="541367"/>
            <a:ext cx="6323213" cy="3556807"/>
          </a:xfrm>
          <a:prstGeom prst="rect">
            <a:avLst/>
          </a:prstGeom>
        </p:spPr>
      </p:pic>
      <p:sp>
        <p:nvSpPr>
          <p:cNvPr id="3" name="TextBox 2"/>
          <p:cNvSpPr txBox="1"/>
          <p:nvPr/>
        </p:nvSpPr>
        <p:spPr>
          <a:xfrm>
            <a:off x="1188720" y="4879572"/>
            <a:ext cx="5785657" cy="923330"/>
          </a:xfrm>
          <a:prstGeom prst="rect">
            <a:avLst/>
          </a:prstGeom>
          <a:noFill/>
        </p:spPr>
        <p:txBody>
          <a:bodyPr wrap="square" rtlCol="0">
            <a:spAutoFit/>
          </a:bodyPr>
          <a:lstStyle/>
          <a:p>
            <a:r>
              <a:rPr lang="en-US" dirty="0" smtClean="0"/>
              <a:t>Brad Collins (right) with family, Amanda, Madison, Brooklyn and his mother Alice .  Brad provided many of these pictures.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621" y="1031124"/>
            <a:ext cx="2886075" cy="3067050"/>
          </a:xfrm>
          <a:prstGeom prst="rect">
            <a:avLst/>
          </a:prstGeom>
        </p:spPr>
      </p:pic>
      <p:sp>
        <p:nvSpPr>
          <p:cNvPr id="5" name="TextBox 4"/>
          <p:cNvSpPr txBox="1"/>
          <p:nvPr/>
        </p:nvSpPr>
        <p:spPr>
          <a:xfrm>
            <a:off x="8246225" y="4879571"/>
            <a:ext cx="2792471" cy="646331"/>
          </a:xfrm>
          <a:prstGeom prst="rect">
            <a:avLst/>
          </a:prstGeom>
          <a:noFill/>
        </p:spPr>
        <p:txBody>
          <a:bodyPr wrap="square" rtlCol="0">
            <a:spAutoFit/>
          </a:bodyPr>
          <a:lstStyle/>
          <a:p>
            <a:r>
              <a:rPr lang="en-US" dirty="0" smtClean="0"/>
              <a:t>Brady Collins came for part of the reunion.</a:t>
            </a:r>
            <a:endParaRPr lang="en-US" dirty="0"/>
          </a:p>
        </p:txBody>
      </p:sp>
    </p:spTree>
    <p:extLst>
      <p:ext uri="{BB962C8B-B14F-4D97-AF65-F5344CB8AC3E}">
        <p14:creationId xmlns:p14="http://schemas.microsoft.com/office/powerpoint/2010/main" val="3508466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8444" y="2610196"/>
            <a:ext cx="3438698" cy="2579024"/>
          </a:xfrm>
          <a:prstGeom prst="rect">
            <a:avLst/>
          </a:prstGeom>
        </p:spPr>
      </p:pic>
      <p:sp>
        <p:nvSpPr>
          <p:cNvPr id="3" name="TextBox 2"/>
          <p:cNvSpPr txBox="1"/>
          <p:nvPr/>
        </p:nvSpPr>
        <p:spPr>
          <a:xfrm>
            <a:off x="1665318" y="1105593"/>
            <a:ext cx="3604951" cy="923330"/>
          </a:xfrm>
          <a:prstGeom prst="rect">
            <a:avLst/>
          </a:prstGeom>
          <a:noFill/>
        </p:spPr>
        <p:txBody>
          <a:bodyPr wrap="square" rtlCol="0">
            <a:spAutoFit/>
          </a:bodyPr>
          <a:lstStyle/>
          <a:p>
            <a:r>
              <a:rPr lang="en-US" dirty="0" smtClean="0"/>
              <a:t>Swiped from </a:t>
            </a:r>
            <a:r>
              <a:rPr lang="en-US" dirty="0" err="1" smtClean="0"/>
              <a:t>facebook</a:t>
            </a:r>
            <a:r>
              <a:rPr lang="en-US" dirty="0" smtClean="0"/>
              <a:t>. Such a cute picture of Mark, </a:t>
            </a:r>
            <a:r>
              <a:rPr lang="en-US" dirty="0" err="1" smtClean="0"/>
              <a:t>Jenaffer</a:t>
            </a:r>
            <a:r>
              <a:rPr lang="en-US" dirty="0" smtClean="0"/>
              <a:t> and Karissa Beasley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1561" y="922713"/>
            <a:ext cx="3511952" cy="4435792"/>
          </a:xfrm>
          <a:prstGeom prst="rect">
            <a:avLst/>
          </a:prstGeom>
        </p:spPr>
      </p:pic>
    </p:spTree>
    <p:extLst>
      <p:ext uri="{BB962C8B-B14F-4D97-AF65-F5344CB8AC3E}">
        <p14:creationId xmlns:p14="http://schemas.microsoft.com/office/powerpoint/2010/main" val="3478217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610" y="428354"/>
            <a:ext cx="4302164" cy="322093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3534" y="323983"/>
            <a:ext cx="4441572" cy="33253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610" y="3933165"/>
            <a:ext cx="4086855" cy="286768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148" y="3740678"/>
            <a:ext cx="3726514" cy="3192034"/>
          </a:xfrm>
          <a:prstGeom prst="rect">
            <a:avLst/>
          </a:prstGeom>
        </p:spPr>
      </p:pic>
    </p:spTree>
    <p:extLst>
      <p:ext uri="{BB962C8B-B14F-4D97-AF65-F5344CB8AC3E}">
        <p14:creationId xmlns:p14="http://schemas.microsoft.com/office/powerpoint/2010/main" val="1435477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589" y="342727"/>
            <a:ext cx="3137836" cy="31236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673" y="342728"/>
            <a:ext cx="4359607" cy="31236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5923" y="3735367"/>
            <a:ext cx="3671220" cy="27485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7178" y="3640975"/>
            <a:ext cx="3897231" cy="2917768"/>
          </a:xfrm>
          <a:prstGeom prst="rect">
            <a:avLst/>
          </a:prstGeom>
        </p:spPr>
      </p:pic>
    </p:spTree>
    <p:extLst>
      <p:ext uri="{BB962C8B-B14F-4D97-AF65-F5344CB8AC3E}">
        <p14:creationId xmlns:p14="http://schemas.microsoft.com/office/powerpoint/2010/main" val="597622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3375" y="324196"/>
            <a:ext cx="3907343" cy="29253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484" y="125312"/>
            <a:ext cx="4172990" cy="312422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3375" y="3567727"/>
            <a:ext cx="3907343" cy="292533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7425" y="3567727"/>
            <a:ext cx="4015049" cy="3005976"/>
          </a:xfrm>
          <a:prstGeom prst="rect">
            <a:avLst/>
          </a:prstGeom>
        </p:spPr>
      </p:pic>
    </p:spTree>
    <p:extLst>
      <p:ext uri="{BB962C8B-B14F-4D97-AF65-F5344CB8AC3E}">
        <p14:creationId xmlns:p14="http://schemas.microsoft.com/office/powerpoint/2010/main" val="239607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smtClean="0"/>
              <a:t>In keeping with tradition, the youngest person at the reunion rings</a:t>
            </a:r>
            <a:br>
              <a:rPr lang="en-US" sz="1600" dirty="0" smtClean="0"/>
            </a:br>
            <a:r>
              <a:rPr lang="en-US" sz="1600" dirty="0" smtClean="0"/>
              <a:t>the old bell to open the meeting.</a:t>
            </a:r>
            <a:br>
              <a:rPr lang="en-US" sz="1600" dirty="0" smtClean="0"/>
            </a:br>
            <a:r>
              <a:rPr lang="en-US" sz="1600" dirty="0" smtClean="0"/>
              <a:t>The honor this year went to Michael Smith, who is shown here</a:t>
            </a:r>
            <a:br>
              <a:rPr lang="en-US" sz="1600" dirty="0" smtClean="0"/>
            </a:br>
            <a:r>
              <a:rPr lang="en-US" sz="1600" dirty="0" smtClean="0"/>
              <a:t> with his mother, Jacqueline Hudson Smith.</a:t>
            </a:r>
            <a:endParaRPr lang="en-US"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1800" y="1903457"/>
            <a:ext cx="3447262" cy="439077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8996" y="2778385"/>
            <a:ext cx="1681811" cy="2991390"/>
          </a:xfrm>
          <a:prstGeom prst="rect">
            <a:avLst/>
          </a:prstGeom>
        </p:spPr>
      </p:pic>
    </p:spTree>
    <p:extLst>
      <p:ext uri="{BB962C8B-B14F-4D97-AF65-F5344CB8AC3E}">
        <p14:creationId xmlns:p14="http://schemas.microsoft.com/office/powerpoint/2010/main" val="1851767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5923" y="0"/>
            <a:ext cx="4263636" cy="31920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923" y="3449780"/>
            <a:ext cx="4263636" cy="319208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9981" y="-6330"/>
            <a:ext cx="4319612" cy="323399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227" y="3449780"/>
            <a:ext cx="4214366" cy="3108959"/>
          </a:xfrm>
          <a:prstGeom prst="rect">
            <a:avLst/>
          </a:prstGeom>
        </p:spPr>
      </p:pic>
    </p:spTree>
    <p:extLst>
      <p:ext uri="{BB962C8B-B14F-4D97-AF65-F5344CB8AC3E}">
        <p14:creationId xmlns:p14="http://schemas.microsoft.com/office/powerpoint/2010/main" val="2971637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038" y="598516"/>
            <a:ext cx="3530213" cy="277870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025" y="3695008"/>
            <a:ext cx="3674226" cy="2755669"/>
          </a:xfrm>
          <a:prstGeom prst="rect">
            <a:avLst/>
          </a:prstGeom>
        </p:spPr>
      </p:pic>
      <p:sp>
        <p:nvSpPr>
          <p:cNvPr id="7" name="TextBox 6"/>
          <p:cNvSpPr txBox="1"/>
          <p:nvPr/>
        </p:nvSpPr>
        <p:spPr>
          <a:xfrm>
            <a:off x="6458990" y="897775"/>
            <a:ext cx="3449782" cy="584775"/>
          </a:xfrm>
          <a:prstGeom prst="rect">
            <a:avLst/>
          </a:prstGeom>
          <a:noFill/>
        </p:spPr>
        <p:txBody>
          <a:bodyPr wrap="square" rtlCol="0">
            <a:spAutoFit/>
          </a:bodyPr>
          <a:lstStyle/>
          <a:p>
            <a:r>
              <a:rPr lang="en-US" sz="1400" dirty="0" smtClean="0"/>
              <a:t>A nice touch…..a different</a:t>
            </a:r>
            <a:br>
              <a:rPr lang="en-US" sz="1400" dirty="0" smtClean="0"/>
            </a:br>
            <a:r>
              <a:rPr lang="en-US" sz="1400" dirty="0" smtClean="0"/>
              <a:t> old picture on each table</a:t>
            </a:r>
            <a:r>
              <a:rPr lang="en-US" dirty="0" smtClean="0"/>
              <a:t>.</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990" y="1658390"/>
            <a:ext cx="2907074" cy="407323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9462" y="4106487"/>
            <a:ext cx="2287850" cy="1970116"/>
          </a:xfrm>
          <a:prstGeom prst="rect">
            <a:avLst/>
          </a:prstGeom>
        </p:spPr>
      </p:pic>
    </p:spTree>
    <p:extLst>
      <p:ext uri="{BB962C8B-B14F-4D97-AF65-F5344CB8AC3E}">
        <p14:creationId xmlns:p14="http://schemas.microsoft.com/office/powerpoint/2010/main" val="3220695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16" y="74815"/>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857211" y="1544781"/>
            <a:ext cx="4131426" cy="2754284"/>
          </a:xfrm>
          <a:prstGeom prst="rect">
            <a:avLst/>
          </a:prstGeom>
        </p:spPr>
      </p:pic>
    </p:spTree>
    <p:extLst>
      <p:ext uri="{BB962C8B-B14F-4D97-AF65-F5344CB8AC3E}">
        <p14:creationId xmlns:p14="http://schemas.microsoft.com/office/powerpoint/2010/main" val="2983800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3281" y="1753985"/>
            <a:ext cx="4796443" cy="1200329"/>
          </a:xfrm>
          <a:prstGeom prst="rect">
            <a:avLst/>
          </a:prstGeom>
          <a:noFill/>
        </p:spPr>
        <p:txBody>
          <a:bodyPr wrap="square" rtlCol="0">
            <a:spAutoFit/>
          </a:bodyPr>
          <a:lstStyle/>
          <a:p>
            <a:r>
              <a:rPr lang="en-US" dirty="0" smtClean="0"/>
              <a:t>Many thanks for the pictures Brad, </a:t>
            </a:r>
            <a:br>
              <a:rPr lang="en-US" dirty="0" smtClean="0"/>
            </a:br>
            <a:r>
              <a:rPr lang="en-US" dirty="0" smtClean="0"/>
              <a:t>Mike, Shirley and Jerry.</a:t>
            </a:r>
          </a:p>
          <a:p>
            <a:endParaRPr lang="en-US" dirty="0"/>
          </a:p>
          <a:p>
            <a:r>
              <a:rPr lang="en-US" dirty="0" smtClean="0"/>
              <a:t>See you next year in Kansas.</a:t>
            </a:r>
            <a:endParaRPr lang="en-US" dirty="0"/>
          </a:p>
        </p:txBody>
      </p:sp>
    </p:spTree>
    <p:extLst>
      <p:ext uri="{BB962C8B-B14F-4D97-AF65-F5344CB8AC3E}">
        <p14:creationId xmlns:p14="http://schemas.microsoft.com/office/powerpoint/2010/main" val="158028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004" y="60291"/>
            <a:ext cx="6325986" cy="5415773"/>
          </a:xfrm>
          <a:prstGeom prst="rect">
            <a:avLst/>
          </a:prstGeom>
        </p:spPr>
      </p:pic>
      <p:sp>
        <p:nvSpPr>
          <p:cNvPr id="4" name="TextBox 3"/>
          <p:cNvSpPr txBox="1"/>
          <p:nvPr/>
        </p:nvSpPr>
        <p:spPr>
          <a:xfrm>
            <a:off x="2419004" y="5577840"/>
            <a:ext cx="6325986" cy="646331"/>
          </a:xfrm>
          <a:prstGeom prst="rect">
            <a:avLst/>
          </a:prstGeom>
          <a:noFill/>
        </p:spPr>
        <p:txBody>
          <a:bodyPr wrap="square" rtlCol="0">
            <a:spAutoFit/>
          </a:bodyPr>
          <a:lstStyle/>
          <a:p>
            <a:r>
              <a:rPr lang="en-US" dirty="0" smtClean="0"/>
              <a:t>No flag pole this year, so President Darren Welch drafted some helpers.</a:t>
            </a:r>
            <a:endParaRPr lang="en-US" dirty="0"/>
          </a:p>
        </p:txBody>
      </p:sp>
    </p:spTree>
    <p:extLst>
      <p:ext uri="{BB962C8B-B14F-4D97-AF65-F5344CB8AC3E}">
        <p14:creationId xmlns:p14="http://schemas.microsoft.com/office/powerpoint/2010/main" val="424474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618" y="1073301"/>
            <a:ext cx="4585508" cy="4056412"/>
          </a:xfrm>
          <a:prstGeom prst="rect">
            <a:avLst/>
          </a:prstGeom>
        </p:spPr>
      </p:pic>
      <p:sp>
        <p:nvSpPr>
          <p:cNvPr id="6" name="TextBox 5"/>
          <p:cNvSpPr txBox="1"/>
          <p:nvPr/>
        </p:nvSpPr>
        <p:spPr>
          <a:xfrm>
            <a:off x="2078182" y="5633212"/>
            <a:ext cx="2543694" cy="307777"/>
          </a:xfrm>
          <a:prstGeom prst="rect">
            <a:avLst/>
          </a:prstGeom>
          <a:noFill/>
        </p:spPr>
        <p:txBody>
          <a:bodyPr wrap="square" rtlCol="0">
            <a:spAutoFit/>
          </a:bodyPr>
          <a:lstStyle/>
          <a:p>
            <a:r>
              <a:rPr lang="en-US" sz="1400" dirty="0" smtClean="0"/>
              <a:t>President, Darren Welch</a:t>
            </a:r>
            <a:endParaRPr lang="en-US" sz="1400" dirty="0"/>
          </a:p>
        </p:txBody>
      </p:sp>
      <p:sp>
        <p:nvSpPr>
          <p:cNvPr id="8" name="TextBox 7"/>
          <p:cNvSpPr txBox="1"/>
          <p:nvPr/>
        </p:nvSpPr>
        <p:spPr>
          <a:xfrm>
            <a:off x="6841374" y="5494713"/>
            <a:ext cx="4352751" cy="954107"/>
          </a:xfrm>
          <a:prstGeom prst="rect">
            <a:avLst/>
          </a:prstGeom>
          <a:noFill/>
        </p:spPr>
        <p:txBody>
          <a:bodyPr wrap="square" rtlCol="0">
            <a:spAutoFit/>
          </a:bodyPr>
          <a:lstStyle/>
          <a:p>
            <a:r>
              <a:rPr lang="en-US" sz="1400" dirty="0" smtClean="0"/>
              <a:t>Vice-president, Robert L (Bob) Vawter, </a:t>
            </a:r>
          </a:p>
          <a:p>
            <a:r>
              <a:rPr lang="en-US" sz="1400" dirty="0" smtClean="0"/>
              <a:t>secretary,  Michelle Alexander, </a:t>
            </a:r>
          </a:p>
          <a:p>
            <a:r>
              <a:rPr lang="en-US" sz="1400" dirty="0" smtClean="0"/>
              <a:t>treasurer, Jordan Johnston</a:t>
            </a:r>
          </a:p>
          <a:p>
            <a:r>
              <a:rPr lang="en-US" sz="1400" dirty="0" smtClean="0"/>
              <a:t>Bob will be the president for the next two years.</a:t>
            </a:r>
            <a:endParaRPr lang="en-US" sz="1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5" y="1142368"/>
            <a:ext cx="5943599" cy="3962399"/>
          </a:xfrm>
          <a:prstGeom prst="rect">
            <a:avLst/>
          </a:prstGeom>
        </p:spPr>
      </p:pic>
    </p:spTree>
    <p:extLst>
      <p:ext uri="{BB962C8B-B14F-4D97-AF65-F5344CB8AC3E}">
        <p14:creationId xmlns:p14="http://schemas.microsoft.com/office/powerpoint/2010/main" val="1174123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843" y="926004"/>
            <a:ext cx="4543425" cy="3409950"/>
          </a:xfrm>
          <a:prstGeom prst="rect">
            <a:avLst/>
          </a:prstGeom>
        </p:spPr>
      </p:pic>
      <p:sp>
        <p:nvSpPr>
          <p:cNvPr id="4" name="TextBox 3"/>
          <p:cNvSpPr txBox="1"/>
          <p:nvPr/>
        </p:nvSpPr>
        <p:spPr>
          <a:xfrm>
            <a:off x="1429789" y="5419898"/>
            <a:ext cx="3391593" cy="830997"/>
          </a:xfrm>
          <a:prstGeom prst="rect">
            <a:avLst/>
          </a:prstGeom>
          <a:noFill/>
        </p:spPr>
        <p:txBody>
          <a:bodyPr wrap="square" rtlCol="0">
            <a:spAutoFit/>
          </a:bodyPr>
          <a:lstStyle/>
          <a:p>
            <a:r>
              <a:rPr lang="en-US" sz="1200" dirty="0" err="1" smtClean="0"/>
              <a:t>Georgene</a:t>
            </a:r>
            <a:r>
              <a:rPr lang="en-US" sz="1200" dirty="0" smtClean="0"/>
              <a:t> </a:t>
            </a:r>
            <a:r>
              <a:rPr lang="en-US" sz="1200" dirty="0" err="1" smtClean="0"/>
              <a:t>Jurgenson</a:t>
            </a:r>
            <a:r>
              <a:rPr lang="en-US" sz="1200" dirty="0" smtClean="0"/>
              <a:t> gave a very interesting genealogy presentation about our Indiana Ancestors.</a:t>
            </a:r>
          </a:p>
          <a:p>
            <a:endParaRPr lang="en-US" sz="1200" dirty="0"/>
          </a:p>
        </p:txBody>
      </p:sp>
      <p:sp>
        <p:nvSpPr>
          <p:cNvPr id="5" name="TextBox 4"/>
          <p:cNvSpPr txBox="1"/>
          <p:nvPr/>
        </p:nvSpPr>
        <p:spPr>
          <a:xfrm>
            <a:off x="6500553" y="4671753"/>
            <a:ext cx="3640974" cy="646331"/>
          </a:xfrm>
          <a:prstGeom prst="rect">
            <a:avLst/>
          </a:prstGeom>
          <a:noFill/>
        </p:spPr>
        <p:txBody>
          <a:bodyPr wrap="square" rtlCol="0">
            <a:spAutoFit/>
          </a:bodyPr>
          <a:lstStyle/>
          <a:p>
            <a:r>
              <a:rPr lang="en-US" sz="1200" dirty="0" smtClean="0"/>
              <a:t>Here </a:t>
            </a:r>
            <a:r>
              <a:rPr lang="en-US" sz="1200" dirty="0" err="1" smtClean="0"/>
              <a:t>Georgene</a:t>
            </a:r>
            <a:r>
              <a:rPr lang="en-US" sz="1200" dirty="0" smtClean="0"/>
              <a:t> is visiting with Jan and Jon </a:t>
            </a:r>
            <a:r>
              <a:rPr lang="en-US" sz="1200" dirty="0" err="1" smtClean="0"/>
              <a:t>Mauch</a:t>
            </a:r>
            <a:r>
              <a:rPr lang="en-US" sz="1200" dirty="0" smtClean="0"/>
              <a:t>.  This is the first VVV Reunion for them. (This is in Bonita’s suite.)</a:t>
            </a:r>
            <a:endParaRPr lang="en-US" sz="12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789" y="708505"/>
            <a:ext cx="3527493" cy="4711393"/>
          </a:xfrm>
          <a:prstGeom prst="rect">
            <a:avLst/>
          </a:prstGeom>
        </p:spPr>
      </p:pic>
    </p:spTree>
    <p:extLst>
      <p:ext uri="{BB962C8B-B14F-4D97-AF65-F5344CB8AC3E}">
        <p14:creationId xmlns:p14="http://schemas.microsoft.com/office/powerpoint/2010/main" val="2918688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153" y="691632"/>
            <a:ext cx="3583566" cy="402168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3333" y="722142"/>
            <a:ext cx="5253211" cy="3942661"/>
          </a:xfrm>
          <a:prstGeom prst="rect">
            <a:avLst/>
          </a:prstGeom>
        </p:spPr>
      </p:pic>
      <p:sp>
        <p:nvSpPr>
          <p:cNvPr id="4" name="TextBox 3"/>
          <p:cNvSpPr txBox="1"/>
          <p:nvPr/>
        </p:nvSpPr>
        <p:spPr>
          <a:xfrm>
            <a:off x="2552007" y="4954385"/>
            <a:ext cx="7115695" cy="1200329"/>
          </a:xfrm>
          <a:prstGeom prst="rect">
            <a:avLst/>
          </a:prstGeom>
          <a:noFill/>
        </p:spPr>
        <p:txBody>
          <a:bodyPr wrap="square" rtlCol="0">
            <a:spAutoFit/>
          </a:bodyPr>
          <a:lstStyle/>
          <a:p>
            <a:r>
              <a:rPr lang="en-US" dirty="0" smtClean="0"/>
              <a:t>Bonita hosted an informal get together on Thursday night.  Here Bob Vawter, Michael McNary, Patricia Renton, Pam </a:t>
            </a:r>
            <a:r>
              <a:rPr lang="en-US" dirty="0" err="1" smtClean="0"/>
              <a:t>Elsass</a:t>
            </a:r>
            <a:r>
              <a:rPr lang="en-US" dirty="0" smtClean="0"/>
              <a:t>, Becky </a:t>
            </a:r>
            <a:r>
              <a:rPr lang="en-US" dirty="0" err="1" smtClean="0"/>
              <a:t>Guinagh</a:t>
            </a:r>
            <a:r>
              <a:rPr lang="en-US" dirty="0" smtClean="0"/>
              <a:t> and Jordan Johnston, among others, are just visiting.</a:t>
            </a:r>
            <a:endParaRPr lang="en-US" dirty="0"/>
          </a:p>
        </p:txBody>
      </p:sp>
    </p:spTree>
    <p:extLst>
      <p:ext uri="{BB962C8B-B14F-4D97-AF65-F5344CB8AC3E}">
        <p14:creationId xmlns:p14="http://schemas.microsoft.com/office/powerpoint/2010/main" val="3356227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452" y="2565918"/>
            <a:ext cx="5656681" cy="31764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86" y="883361"/>
            <a:ext cx="5544011" cy="3119471"/>
          </a:xfrm>
          <a:prstGeom prst="rect">
            <a:avLst/>
          </a:prstGeom>
        </p:spPr>
      </p:pic>
      <p:sp>
        <p:nvSpPr>
          <p:cNvPr id="4" name="TextBox 3"/>
          <p:cNvSpPr txBox="1"/>
          <p:nvPr/>
        </p:nvSpPr>
        <p:spPr>
          <a:xfrm>
            <a:off x="1587731" y="4322618"/>
            <a:ext cx="4439400" cy="954107"/>
          </a:xfrm>
          <a:prstGeom prst="rect">
            <a:avLst/>
          </a:prstGeom>
          <a:noFill/>
        </p:spPr>
        <p:txBody>
          <a:bodyPr wrap="square" rtlCol="0">
            <a:spAutoFit/>
          </a:bodyPr>
          <a:lstStyle/>
          <a:p>
            <a:r>
              <a:rPr lang="en-US" sz="1400" dirty="0" smtClean="0"/>
              <a:t>Jerry Beasley and Frederick Cummings demonstrated how to fold an American flag.  Each fold has a special meaning, as Shirley Beasley explained.</a:t>
            </a:r>
            <a:endParaRPr lang="en-US" sz="1400" dirty="0"/>
          </a:p>
        </p:txBody>
      </p:sp>
    </p:spTree>
    <p:extLst>
      <p:ext uri="{BB962C8B-B14F-4D97-AF65-F5344CB8AC3E}">
        <p14:creationId xmlns:p14="http://schemas.microsoft.com/office/powerpoint/2010/main" val="207416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42" y="510367"/>
            <a:ext cx="3956426" cy="296939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234" y="510367"/>
            <a:ext cx="3955904" cy="29693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142" y="3798916"/>
            <a:ext cx="3973641" cy="297561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8691" y="3707476"/>
            <a:ext cx="4021447" cy="3018193"/>
          </a:xfrm>
          <a:prstGeom prst="rect">
            <a:avLst/>
          </a:prstGeom>
        </p:spPr>
      </p:pic>
      <p:sp>
        <p:nvSpPr>
          <p:cNvPr id="7" name="TextBox 6"/>
          <p:cNvSpPr txBox="1"/>
          <p:nvPr/>
        </p:nvSpPr>
        <p:spPr>
          <a:xfrm>
            <a:off x="5295206" y="1188720"/>
            <a:ext cx="1097281" cy="1569660"/>
          </a:xfrm>
          <a:prstGeom prst="rect">
            <a:avLst/>
          </a:prstGeom>
          <a:noFill/>
        </p:spPr>
        <p:txBody>
          <a:bodyPr wrap="square" rtlCol="0">
            <a:spAutoFit/>
          </a:bodyPr>
          <a:lstStyle/>
          <a:p>
            <a:r>
              <a:rPr lang="en-US" sz="1200" dirty="0" smtClean="0"/>
              <a:t>Saturday, we visited several cemeteries. </a:t>
            </a:r>
          </a:p>
          <a:p>
            <a:r>
              <a:rPr lang="en-US" sz="1200" dirty="0" smtClean="0"/>
              <a:t>The first was the</a:t>
            </a:r>
          </a:p>
          <a:p>
            <a:r>
              <a:rPr lang="en-US" sz="1200" dirty="0" smtClean="0"/>
              <a:t>Vernon Cemetery</a:t>
            </a:r>
            <a:endParaRPr lang="en-US" sz="1200" dirty="0"/>
          </a:p>
        </p:txBody>
      </p:sp>
    </p:spTree>
    <p:extLst>
      <p:ext uri="{BB962C8B-B14F-4D97-AF65-F5344CB8AC3E}">
        <p14:creationId xmlns:p14="http://schemas.microsoft.com/office/powerpoint/2010/main" val="112222093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28573</TotalTime>
  <Words>577</Words>
  <Application>Microsoft Office PowerPoint</Application>
  <PresentationFormat>Widescreen</PresentationFormat>
  <Paragraphs>55</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Century Gothic</vt:lpstr>
      <vt:lpstr>Wingdings 3</vt:lpstr>
      <vt:lpstr>Wisp</vt:lpstr>
      <vt:lpstr>VVV 2018 REUNION near Madison, Indiana</vt:lpstr>
      <vt:lpstr>PowerPoint Presentation</vt:lpstr>
      <vt:lpstr>In keeping with tradition, the youngest person at the reunion rings the old bell to open the meeting. The honor this year went to Michael Smith, who is shown here  with his mother, Jacqueline Hudson Smith.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VVV 2018 REUNION near Madison, Indiana</dc:title>
  <dc:creator>Patricia-PC</dc:creator>
  <cp:lastModifiedBy>Patricia-PC</cp:lastModifiedBy>
  <cp:revision>50</cp:revision>
  <dcterms:created xsi:type="dcterms:W3CDTF">2018-07-26T01:20:08Z</dcterms:created>
  <dcterms:modified xsi:type="dcterms:W3CDTF">2018-08-23T19:01:29Z</dcterms:modified>
</cp:coreProperties>
</file>